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Maven Pro" panose="020B0604020202020204" charset="0"/>
      <p:regular r:id="rId11"/>
      <p:bold r:id="rId12"/>
    </p:embeddedFont>
    <p:embeddedFont>
      <p:font typeface="Open Sans" panose="020B0604020202020204" charset="0"/>
      <p:regular r:id="rId13"/>
      <p:bold r:id="rId14"/>
      <p:italic r:id="rId15"/>
      <p:boldItalic r:id="rId16"/>
    </p:embeddedFont>
    <p:embeddedFont>
      <p:font typeface="Nunito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2" d="100"/>
          <a:sy n="102" d="100"/>
        </p:scale>
        <p:origin x="-456" y="3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5078975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3d81b23d0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3d81b23d06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3d81b23d06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3d81b23d06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3d81b23d06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3d81b23d06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3d81b23d06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3d81b23d06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3d81b23d06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3d81b23d06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3d81b23d06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3d81b23d06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3d81b23d06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3d81b23d06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nshtanwar/global-data-on-sustainable-energ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Global Data on Sustainable Energy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By: Team 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 and Motivation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770400" y="1728475"/>
            <a:ext cx="41241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objective of this analysis is to explore the trends for different countries over the year 2000 to 2020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Access to electricity 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Distribution of electricity sources (fossil fuels and renewables)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500" y="1597875"/>
            <a:ext cx="3475348" cy="254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Source</a:t>
            </a:r>
            <a:endParaRPr/>
          </a:p>
        </p:txBody>
      </p:sp>
      <p:sp>
        <p:nvSpPr>
          <p:cNvPr id="291" name="Google Shape;291;p15"/>
          <p:cNvSpPr txBox="1">
            <a:spLocks noGrp="1"/>
          </p:cNvSpPr>
          <p:nvPr>
            <p:ph type="body" idx="1"/>
          </p:nvPr>
        </p:nvSpPr>
        <p:spPr>
          <a:xfrm>
            <a:off x="440075" y="17668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data was collected from Kaggle (Global Data on Sustainable Energy (2000-2020)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table had 21 columns and 3650 rows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Appx 200 countries 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-GB" sz="1800" u="sng">
                <a:solidFill>
                  <a:srgbClr val="009668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https://www.kaggle.com/datasets/anshtanwar/global-data-on-sustainable-energy</a:t>
            </a:r>
            <a:endParaRPr sz="2100"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9700" y="219300"/>
            <a:ext cx="1757851" cy="175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 Workflow</a:t>
            </a:r>
            <a:endParaRPr/>
          </a:p>
        </p:txBody>
      </p:sp>
      <p:sp>
        <p:nvSpPr>
          <p:cNvPr id="298" name="Google Shape;298;p16"/>
          <p:cNvSpPr/>
          <p:nvPr/>
        </p:nvSpPr>
        <p:spPr>
          <a:xfrm>
            <a:off x="890775" y="1654275"/>
            <a:ext cx="1254300" cy="8364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CSV</a:t>
            </a:r>
            <a:endParaRPr b="1"/>
          </a:p>
        </p:txBody>
      </p:sp>
      <p:sp>
        <p:nvSpPr>
          <p:cNvPr id="299" name="Google Shape;299;p16"/>
          <p:cNvSpPr/>
          <p:nvPr/>
        </p:nvSpPr>
        <p:spPr>
          <a:xfrm>
            <a:off x="2388250" y="1884375"/>
            <a:ext cx="916200" cy="376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6"/>
          <p:cNvSpPr/>
          <p:nvPr/>
        </p:nvSpPr>
        <p:spPr>
          <a:xfrm>
            <a:off x="3547625" y="1654275"/>
            <a:ext cx="1254300" cy="8364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DATASET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CLEAN UP</a:t>
            </a:r>
            <a:endParaRPr b="1"/>
          </a:p>
        </p:txBody>
      </p:sp>
      <p:sp>
        <p:nvSpPr>
          <p:cNvPr id="301" name="Google Shape;301;p16"/>
          <p:cNvSpPr/>
          <p:nvPr/>
        </p:nvSpPr>
        <p:spPr>
          <a:xfrm>
            <a:off x="6006475" y="1597875"/>
            <a:ext cx="1254300" cy="8364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SQLITE</a:t>
            </a:r>
            <a:endParaRPr b="1"/>
          </a:p>
        </p:txBody>
      </p:sp>
      <p:sp>
        <p:nvSpPr>
          <p:cNvPr id="302" name="Google Shape;302;p16"/>
          <p:cNvSpPr/>
          <p:nvPr/>
        </p:nvSpPr>
        <p:spPr>
          <a:xfrm>
            <a:off x="4946100" y="1884375"/>
            <a:ext cx="916200" cy="376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6"/>
          <p:cNvSpPr/>
          <p:nvPr/>
        </p:nvSpPr>
        <p:spPr>
          <a:xfrm>
            <a:off x="6006475" y="3782125"/>
            <a:ext cx="1254300" cy="8364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FLASK APP</a:t>
            </a:r>
            <a:endParaRPr b="1"/>
          </a:p>
        </p:txBody>
      </p:sp>
      <p:sp>
        <p:nvSpPr>
          <p:cNvPr id="304" name="Google Shape;304;p16"/>
          <p:cNvSpPr/>
          <p:nvPr/>
        </p:nvSpPr>
        <p:spPr>
          <a:xfrm rot="5400000">
            <a:off x="6175525" y="2920100"/>
            <a:ext cx="916200" cy="376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6"/>
          <p:cNvSpPr/>
          <p:nvPr/>
        </p:nvSpPr>
        <p:spPr>
          <a:xfrm>
            <a:off x="3547625" y="3782125"/>
            <a:ext cx="1254300" cy="8364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API</a:t>
            </a:r>
            <a:endParaRPr b="1"/>
          </a:p>
        </p:txBody>
      </p:sp>
      <p:sp>
        <p:nvSpPr>
          <p:cNvPr id="306" name="Google Shape;306;p16"/>
          <p:cNvSpPr/>
          <p:nvPr/>
        </p:nvSpPr>
        <p:spPr>
          <a:xfrm rot="10800000">
            <a:off x="4946100" y="4012225"/>
            <a:ext cx="916200" cy="376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6"/>
          <p:cNvSpPr/>
          <p:nvPr/>
        </p:nvSpPr>
        <p:spPr>
          <a:xfrm>
            <a:off x="890775" y="3782125"/>
            <a:ext cx="1254300" cy="8364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HTML</a:t>
            </a:r>
            <a:endParaRPr b="1"/>
          </a:p>
        </p:txBody>
      </p:sp>
      <p:sp>
        <p:nvSpPr>
          <p:cNvPr id="308" name="Google Shape;308;p16"/>
          <p:cNvSpPr/>
          <p:nvPr/>
        </p:nvSpPr>
        <p:spPr>
          <a:xfrm rot="10800000">
            <a:off x="2388250" y="4012225"/>
            <a:ext cx="916200" cy="3762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Insights</a:t>
            </a:r>
            <a:endParaRPr/>
          </a:p>
        </p:txBody>
      </p:sp>
      <p:sp>
        <p:nvSpPr>
          <p:cNvPr id="314" name="Google Shape;314;p17"/>
          <p:cNvSpPr txBox="1">
            <a:spLocks noGrp="1"/>
          </p:cNvSpPr>
          <p:nvPr>
            <p:ph type="body" idx="1"/>
          </p:nvPr>
        </p:nvSpPr>
        <p:spPr>
          <a:xfrm>
            <a:off x="1232750" y="1300950"/>
            <a:ext cx="7562400" cy="34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66236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 sz="2550"/>
              <a:t>We noticed that access to energy of African countries were lower compared to North american and european countries</a:t>
            </a:r>
            <a:endParaRPr sz="2550"/>
          </a:p>
          <a:p>
            <a:pPr marL="457200" lvl="0" indent="-366236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 sz="2550"/>
              <a:t>Increasing amount of countries leaning towards renewable energy especially South American countries</a:t>
            </a:r>
            <a:endParaRPr sz="2550"/>
          </a:p>
          <a:p>
            <a:pPr marL="457200" lvl="0" indent="-366236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 sz="2550"/>
              <a:t>North American countries were generally fossil-fuel dependent</a:t>
            </a:r>
            <a:endParaRPr sz="2550"/>
          </a:p>
          <a:p>
            <a:pPr marL="457200" lvl="0" indent="-366236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 sz="2550"/>
              <a:t>Asian countries slowly bringing more renewable sources</a:t>
            </a:r>
            <a:endParaRPr sz="2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HTML Snapshot</a:t>
            </a:r>
            <a:endParaRPr/>
          </a:p>
        </p:txBody>
      </p:sp>
      <p:pic>
        <p:nvPicPr>
          <p:cNvPr id="320" name="Google Shape;320;p18"/>
          <p:cNvPicPr preferRelativeResize="0"/>
          <p:nvPr/>
        </p:nvPicPr>
        <p:blipFill rotWithShape="1">
          <a:blip r:embed="rId3">
            <a:alphaModFix/>
          </a:blip>
          <a:srcRect l="2427" t="15645" r="1997" b="5614"/>
          <a:stretch/>
        </p:blipFill>
        <p:spPr>
          <a:xfrm>
            <a:off x="988000" y="1414250"/>
            <a:ext cx="7168000" cy="369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Limitations and Assumptions?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9"/>
          <p:cNvSpPr txBox="1">
            <a:spLocks noGrp="1"/>
          </p:cNvSpPr>
          <p:nvPr>
            <p:ph type="body" idx="1"/>
          </p:nvPr>
        </p:nvSpPr>
        <p:spPr>
          <a:xfrm>
            <a:off x="1232750" y="14927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Some columns had no data so we deleted those columns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For the columns that we used, the NaN entries were filled with zeros so we can still graph them</a:t>
            </a:r>
            <a:endParaRPr sz="21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100"/>
          </a:p>
        </p:txBody>
      </p:sp>
      <p:pic>
        <p:nvPicPr>
          <p:cNvPr id="327" name="Google Shape;3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0600" y="3063375"/>
            <a:ext cx="2687201" cy="201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Plan for the project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0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If there was more time, we wanted to explore comparing data for 2 countries side by side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We would also gather more information for the countries to add to the popup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lang="en-GB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Add more graphs from other datasets</a:t>
            </a:r>
            <a:endParaRPr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212</Words>
  <Application>Microsoft Office PowerPoint</Application>
  <PresentationFormat>On-screen Show (16:9)</PresentationFormat>
  <Paragraphs>32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Maven Pro</vt:lpstr>
      <vt:lpstr>Open Sans</vt:lpstr>
      <vt:lpstr>Nunito</vt:lpstr>
      <vt:lpstr>Momentum</vt:lpstr>
      <vt:lpstr>Global Data on Sustainable Energy</vt:lpstr>
      <vt:lpstr>Problem Statement and Motivation</vt:lpstr>
      <vt:lpstr>Data Source</vt:lpstr>
      <vt:lpstr>Solution Workflow</vt:lpstr>
      <vt:lpstr>Insights</vt:lpstr>
      <vt:lpstr>The HTML Snapshot</vt:lpstr>
      <vt:lpstr>Limitations and Assumptions?  </vt:lpstr>
      <vt:lpstr>Future Plan for the project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Data on Sustainable Energy</dc:title>
  <dc:creator>Muhaymin</dc:creator>
  <cp:lastModifiedBy>Muhaymin</cp:lastModifiedBy>
  <cp:revision>1</cp:revision>
  <dcterms:modified xsi:type="dcterms:W3CDTF">2023-10-17T00:24:16Z</dcterms:modified>
</cp:coreProperties>
</file>